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7" r:id="rId4"/>
    <p:sldId id="258" r:id="rId5"/>
    <p:sldId id="259" r:id="rId6"/>
    <p:sldId id="260" r:id="rId7"/>
    <p:sldId id="261" r:id="rId8"/>
    <p:sldId id="264" r:id="rId9"/>
    <p:sldId id="265" r:id="rId10"/>
    <p:sldId id="266" r:id="rId11"/>
    <p:sldId id="267" r:id="rId12"/>
    <p:sldId id="278" r:id="rId13"/>
    <p:sldId id="279" r:id="rId14"/>
    <p:sldId id="280" r:id="rId15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9DA"/>
    <a:srgbClr val="BDCCD6"/>
    <a:srgbClr val="93BFCF"/>
    <a:srgbClr val="72A7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60"/>
    <p:restoredTop sz="94691"/>
  </p:normalViewPr>
  <p:slideViewPr>
    <p:cSldViewPr snapToGrid="0">
      <p:cViewPr>
        <p:scale>
          <a:sx n="90" d="100"/>
          <a:sy n="90" d="100"/>
        </p:scale>
        <p:origin x="2488" y="1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FF8EB-9608-DCFC-A8E9-CBDB6FD8EA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E5794F-3354-66C3-7697-8700CBCF89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4D1FE3-762F-A9C6-07AE-8E736BA62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25/02/2023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1FEB6-51D4-08F8-3865-10CB1EF5A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AFF820-F6B5-9BC4-4390-62DB1CA47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23539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83CB2-BB8A-428C-1CDF-D767EAC58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756F3-7587-B2B2-EE48-A632DA50D5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E7806-A4BD-3917-8791-06066EED1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25/02/2023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EA705-9511-FEEB-B196-61AA9E0BB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DAF2A-5BC9-968B-59ED-1252AF495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13875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5ED9BF-1D5C-06A2-6A9B-4F31074A94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2CC02D-387E-D95D-D01F-178EC35776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DF71B9-8A4A-7BF7-23BC-F6EA4144F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25/02/2023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5E121-0928-3AD3-7AF4-66E1D1F0F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CA9951-7AB5-CFFF-DE64-C764D8228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13070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38375-55C6-1461-63D2-600FB3563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9F9F5-D902-AA85-4DEE-E4A17202C8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12DCC-0FE9-9AE3-28EC-6FCBD53A9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25/02/2023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006CC2-D178-53BA-D6C1-D036B040B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1B23E-1AE3-5692-C245-89A3BBDA3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17153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21AF2-C469-2D93-6D99-81740F674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9B2BDB-878B-E5CA-1681-BE88B3C99D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D2B2D1-58D0-4963-1DC4-D0EBC8AC0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25/02/2023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210B4-3F5E-2EFA-36C9-3C22F375C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3C6D8-987B-910D-A7E8-960C43926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34109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A59F6-4687-711E-CDA0-09933B916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ECCED-E739-46F9-7712-1F20472E86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006A6E-0A85-114B-6676-EB417F8EB1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A67415-1F5A-9364-994B-4AD4F9B03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25/02/2023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1444E-7589-BC5F-8903-F9E6C3C06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CCB6A2-7BFE-5249-3D12-D4CF91D54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24919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698FE-53C8-126A-7AF7-3EED369B7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A0846D-5907-699E-08DF-CBE25CDCCA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432FC7-9AB5-056A-3853-06D96BCA0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12E11E-86A6-6857-DE52-E6FC7C4BCF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2C5D0C-8633-B000-2A10-37AA6F9AD9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DD72A1-8EE9-CB0F-B281-682C3629F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25/02/2023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16A6DF-6550-AFC9-33E9-D27A1C4C6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9A656B-77D5-CCC2-288C-C0E174856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49021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16458-F83E-93D5-47A7-D5EB47BB6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4DDE54-CAD5-1517-A562-4618990DA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25/02/2023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31D860-0EA4-F803-9545-785CA96EC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F7A065-5D85-3A1E-D19C-465BB3FEB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49973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8A855F-1A17-9606-683C-A3B2FFDCE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25/02/2023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EDD874-A893-32AA-8488-453CDD4FE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EC7F37-0361-900B-4434-BDE22A3B0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03876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7764F-7331-E825-F191-7CEE947DF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0235D-9765-3F15-313A-85A5021AA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9935C9-2EC4-E15F-3BAD-BFBF637123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8E9CB6-7BE9-76B8-048F-6255D4E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25/02/2023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0500F6-C6BB-549E-E093-20F0A2686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66641E-4166-AFDB-C58C-82FF2ABD8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30295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6D89B-34B8-AC2A-40C0-C9DB817F0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B98001-83CB-56C8-E0ED-A2510D3333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4AA0F6-060F-77E3-1365-40B14129B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01316C-21E0-CB0D-F609-A61B33E61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25/02/2023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ADF181-B816-1508-8721-165C2C008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764BDC-D015-CD25-97BA-ABE2A5EF6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62865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7A8594-23D3-CEF8-2373-A54C38245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98A24B-C112-7543-338B-B833BAFAAF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E84E1-E79B-FFA5-7D20-C7BCDE11B4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A3DDE0-842E-7846-A88C-5B17D130EDE7}" type="datetimeFigureOut">
              <a:rPr lang="en-NL" smtClean="0"/>
              <a:t>25/02/2023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3D0037-9EDB-3165-D419-262D1A9407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4FF785-7B48-61AB-1D7C-3492DE88B6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14169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66EE0-ADED-2E02-63E1-F26CA49879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L" dirty="0"/>
              <a:t>Astronomy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E4788F-BA07-046E-CE46-907A29218E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L" dirty="0"/>
              <a:t>Sergio Rodrigues Giraldo</a:t>
            </a:r>
          </a:p>
        </p:txBody>
      </p:sp>
    </p:spTree>
    <p:extLst>
      <p:ext uri="{BB962C8B-B14F-4D97-AF65-F5344CB8AC3E}">
        <p14:creationId xmlns:p14="http://schemas.microsoft.com/office/powerpoint/2010/main" val="31201535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774B01B4-D654-6843-E9D3-1DAB75A510B2}"/>
              </a:ext>
            </a:extLst>
          </p:cNvPr>
          <p:cNvGrpSpPr/>
          <p:nvPr/>
        </p:nvGrpSpPr>
        <p:grpSpPr>
          <a:xfrm>
            <a:off x="-6731877" y="0"/>
            <a:ext cx="9787336" cy="6858000"/>
            <a:chOff x="2328039" y="0"/>
            <a:chExt cx="9787336" cy="6858000"/>
          </a:xfrm>
        </p:grpSpPr>
        <p:sp>
          <p:nvSpPr>
            <p:cNvPr id="4" name="Parallelogram 3">
              <a:extLst>
                <a:ext uri="{FF2B5EF4-FFF2-40B4-BE49-F238E27FC236}">
                  <a16:creationId xmlns:a16="http://schemas.microsoft.com/office/drawing/2014/main" id="{2D5F313B-ABA5-807E-642F-4A15F049EA68}"/>
                </a:ext>
              </a:extLst>
            </p:cNvPr>
            <p:cNvSpPr/>
            <p:nvPr/>
          </p:nvSpPr>
          <p:spPr>
            <a:xfrm>
              <a:off x="2328039" y="0"/>
              <a:ext cx="2992399" cy="6858000"/>
            </a:xfrm>
            <a:prstGeom prst="parallelogram">
              <a:avLst/>
            </a:prstGeom>
            <a:solidFill>
              <a:srgbClr val="72A7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MARS</a:t>
              </a:r>
              <a:endParaRPr lang="en-NL" dirty="0"/>
            </a:p>
          </p:txBody>
        </p:sp>
        <p:sp>
          <p:nvSpPr>
            <p:cNvPr id="5" name="Parallelogram 4">
              <a:extLst>
                <a:ext uri="{FF2B5EF4-FFF2-40B4-BE49-F238E27FC236}">
                  <a16:creationId xmlns:a16="http://schemas.microsoft.com/office/drawing/2014/main" id="{DA25B893-7B5C-F199-BF0D-4360A139AC8F}"/>
                </a:ext>
              </a:extLst>
            </p:cNvPr>
            <p:cNvSpPr/>
            <p:nvPr/>
          </p:nvSpPr>
          <p:spPr>
            <a:xfrm>
              <a:off x="4593018" y="0"/>
              <a:ext cx="2992399" cy="6858000"/>
            </a:xfrm>
            <a:prstGeom prst="parallelogram">
              <a:avLst/>
            </a:prstGeom>
            <a:solidFill>
              <a:srgbClr val="93BF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VENUS</a:t>
              </a:r>
              <a:endParaRPr lang="en-NL" sz="3600" dirty="0"/>
            </a:p>
          </p:txBody>
        </p:sp>
        <p:sp>
          <p:nvSpPr>
            <p:cNvPr id="6" name="Parallelogram 5">
              <a:extLst>
                <a:ext uri="{FF2B5EF4-FFF2-40B4-BE49-F238E27FC236}">
                  <a16:creationId xmlns:a16="http://schemas.microsoft.com/office/drawing/2014/main" id="{0CA50F03-3D9B-1050-1F00-6603AC542E42}"/>
                </a:ext>
              </a:extLst>
            </p:cNvPr>
            <p:cNvSpPr/>
            <p:nvPr/>
          </p:nvSpPr>
          <p:spPr>
            <a:xfrm>
              <a:off x="6857997" y="0"/>
              <a:ext cx="2992399" cy="6858000"/>
            </a:xfrm>
            <a:prstGeom prst="parallelogram">
              <a:avLst/>
            </a:prstGeom>
            <a:solidFill>
              <a:srgbClr val="BDCC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MOON</a:t>
              </a:r>
              <a:endParaRPr lang="en-NL" sz="3600" dirty="0"/>
            </a:p>
          </p:txBody>
        </p:sp>
        <p:sp>
          <p:nvSpPr>
            <p:cNvPr id="7" name="Parallelogram 6">
              <a:extLst>
                <a:ext uri="{FF2B5EF4-FFF2-40B4-BE49-F238E27FC236}">
                  <a16:creationId xmlns:a16="http://schemas.microsoft.com/office/drawing/2014/main" id="{63A99ADD-ECB0-2B4B-E83C-AF3CCBC4C698}"/>
                </a:ext>
              </a:extLst>
            </p:cNvPr>
            <p:cNvSpPr/>
            <p:nvPr/>
          </p:nvSpPr>
          <p:spPr>
            <a:xfrm>
              <a:off x="9122976" y="0"/>
              <a:ext cx="2992399" cy="6858000"/>
            </a:xfrm>
            <a:prstGeom prst="parallelogram">
              <a:avLst/>
            </a:prstGeom>
            <a:solidFill>
              <a:srgbClr val="EEE9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SUN</a:t>
              </a:r>
              <a:endParaRPr lang="en-NL" sz="3600" dirty="0"/>
            </a:p>
          </p:txBody>
        </p:sp>
      </p:grpSp>
      <p:sp>
        <p:nvSpPr>
          <p:cNvPr id="2" name="Parallelogram 1">
            <a:extLst>
              <a:ext uri="{FF2B5EF4-FFF2-40B4-BE49-F238E27FC236}">
                <a16:creationId xmlns:a16="http://schemas.microsoft.com/office/drawing/2014/main" id="{D6B63CD2-6EB9-09AF-51B3-7AAE16020FD5}"/>
              </a:ext>
            </a:extLst>
          </p:cNvPr>
          <p:cNvSpPr/>
          <p:nvPr/>
        </p:nvSpPr>
        <p:spPr>
          <a:xfrm>
            <a:off x="63060" y="0"/>
            <a:ext cx="2992399" cy="6858000"/>
          </a:xfrm>
          <a:prstGeom prst="parallelogram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b="1" dirty="0">
                <a:latin typeface="Eras Bold ITC" panose="020F0502020204030204" pitchFamily="34" charset="0"/>
                <a:cs typeface="Eras Bold ITC" panose="020F0502020204030204" pitchFamily="34" charset="0"/>
              </a:rPr>
              <a:t>EARTH</a:t>
            </a:r>
            <a:endParaRPr lang="en-NL" b="1" dirty="0">
              <a:latin typeface="Eras Bold ITC" panose="020F0502020204030204" pitchFamily="34" charset="0"/>
              <a:cs typeface="Eras Bold ITC" panose="020F0502020204030204" pitchFamily="34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Earth">
                <a:extLst>
                  <a:ext uri="{FF2B5EF4-FFF2-40B4-BE49-F238E27FC236}">
                    <a16:creationId xmlns:a16="http://schemas.microsoft.com/office/drawing/2014/main" id="{C491126F-48C7-7568-7A54-657809FADB02}"/>
                  </a:ext>
                </a:extLst>
              </p:cNvPr>
              <p:cNvGraphicFramePr/>
              <p:nvPr/>
            </p:nvGraphicFramePr>
            <p:xfrm>
              <a:off x="9273943" y="4005256"/>
              <a:ext cx="4333200" cy="383245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333200" cy="3832457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7654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Earth">
                <a:extLst>
                  <a:ext uri="{FF2B5EF4-FFF2-40B4-BE49-F238E27FC236}">
                    <a16:creationId xmlns:a16="http://schemas.microsoft.com/office/drawing/2014/main" id="{C491126F-48C7-7568-7A54-657809FADB0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73943" y="4005256"/>
                <a:ext cx="4333200" cy="3832457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6B2EA61A-772F-185D-7945-FDD9DA62E817}"/>
              </a:ext>
            </a:extLst>
          </p:cNvPr>
          <p:cNvSpPr txBox="1"/>
          <p:nvPr/>
        </p:nvSpPr>
        <p:spPr>
          <a:xfrm>
            <a:off x="3580039" y="403440"/>
            <a:ext cx="6183086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Lorem ipsum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dolor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sit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amet</a:t>
            </a:r>
            <a:endParaRPr lang="en-GB" sz="2400" cap="all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Donec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quam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felis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ultricies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nec</a:t>
            </a:r>
            <a:endParaRPr lang="en-GB" sz="2400" cap="all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Cum sociis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natoque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penatibus</a:t>
            </a:r>
            <a:endParaRPr lang="en-GB" sz="2400" cap="all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Aenean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commodo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ligula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nascetur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ridiculus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mus</a:t>
            </a:r>
            <a:endParaRPr lang="en-NL" sz="2400" cap="all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614614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>
            <a:extLst>
              <a:ext uri="{FF2B5EF4-FFF2-40B4-BE49-F238E27FC236}">
                <a16:creationId xmlns:a16="http://schemas.microsoft.com/office/drawing/2014/main" id="{63A99ADD-ECB0-2B4B-E83C-AF3CCBC4C698}"/>
              </a:ext>
            </a:extLst>
          </p:cNvPr>
          <p:cNvSpPr/>
          <p:nvPr/>
        </p:nvSpPr>
        <p:spPr>
          <a:xfrm>
            <a:off x="63060" y="0"/>
            <a:ext cx="2992399" cy="6858000"/>
          </a:xfrm>
          <a:prstGeom prst="parallelogram">
            <a:avLst/>
          </a:prstGeom>
          <a:solidFill>
            <a:srgbClr val="EEE9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b="1" dirty="0">
                <a:latin typeface="Eras Bold ITC" panose="020F0502020204030204" pitchFamily="34" charset="0"/>
                <a:cs typeface="Eras Bold ITC" panose="020F0502020204030204" pitchFamily="34" charset="0"/>
              </a:rPr>
              <a:t>SUN</a:t>
            </a:r>
            <a:endParaRPr lang="en-NL" sz="3600" dirty="0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D6B63CD2-6EB9-09AF-51B3-7AAE16020FD5}"/>
              </a:ext>
            </a:extLst>
          </p:cNvPr>
          <p:cNvSpPr/>
          <p:nvPr/>
        </p:nvSpPr>
        <p:spPr>
          <a:xfrm>
            <a:off x="63060" y="0"/>
            <a:ext cx="2992399" cy="6858000"/>
          </a:xfrm>
          <a:prstGeom prst="parallelogram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b="1" dirty="0">
                <a:latin typeface="Eras Bold ITC" panose="020F0502020204030204" pitchFamily="34" charset="0"/>
                <a:cs typeface="Eras Bold ITC" panose="020F0502020204030204" pitchFamily="34" charset="0"/>
              </a:rPr>
              <a:t>EARTH</a:t>
            </a:r>
            <a:endParaRPr lang="en-NL" b="1" dirty="0">
              <a:latin typeface="Eras Bold ITC" panose="020F0502020204030204" pitchFamily="34" charset="0"/>
              <a:cs typeface="Eras Bold ITC" panose="020F0502020204030204" pitchFamily="34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Earth">
                <a:extLst>
                  <a:ext uri="{FF2B5EF4-FFF2-40B4-BE49-F238E27FC236}">
                    <a16:creationId xmlns:a16="http://schemas.microsoft.com/office/drawing/2014/main" id="{C491126F-48C7-7568-7A54-657809FADB0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125831328"/>
                  </p:ext>
                </p:extLst>
              </p:nvPr>
            </p:nvGraphicFramePr>
            <p:xfrm>
              <a:off x="11688530" y="6205531"/>
              <a:ext cx="4333200" cy="383245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333200" cy="3832457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7654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Earth">
                <a:extLst>
                  <a:ext uri="{FF2B5EF4-FFF2-40B4-BE49-F238E27FC236}">
                    <a16:creationId xmlns:a16="http://schemas.microsoft.com/office/drawing/2014/main" id="{C491126F-48C7-7568-7A54-657809FADB0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88530" y="6205531"/>
                <a:ext cx="4333200" cy="3832457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6B2EA61A-772F-185D-7945-FDD9DA62E817}"/>
              </a:ext>
            </a:extLst>
          </p:cNvPr>
          <p:cNvSpPr txBox="1"/>
          <p:nvPr/>
        </p:nvSpPr>
        <p:spPr>
          <a:xfrm>
            <a:off x="3494314" y="7047128"/>
            <a:ext cx="6183086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Lorem ipsum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dolor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sit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amet</a:t>
            </a:r>
            <a:endParaRPr lang="en-GB" sz="2400" cap="all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Donec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quam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felis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ultricies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nec</a:t>
            </a:r>
            <a:endParaRPr lang="en-GB" sz="2400" cap="all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Cum sociis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natoque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penatibus</a:t>
            </a:r>
            <a:endParaRPr lang="en-GB" sz="2400" cap="all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Aenean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commodo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ligula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nascetur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ridiculus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mus</a:t>
            </a:r>
            <a:endParaRPr lang="en-NL" sz="2400" cap="all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F67F9E1-F85A-71A4-D8E5-6EA771F6071E}"/>
              </a:ext>
            </a:extLst>
          </p:cNvPr>
          <p:cNvGrpSpPr/>
          <p:nvPr/>
        </p:nvGrpSpPr>
        <p:grpSpPr>
          <a:xfrm>
            <a:off x="-2207828" y="0"/>
            <a:ext cx="5254953" cy="6858000"/>
            <a:chOff x="-2193545" y="0"/>
            <a:chExt cx="5254953" cy="6858000"/>
          </a:xfrm>
        </p:grpSpPr>
        <p:sp>
          <p:nvSpPr>
            <p:cNvPr id="4" name="Parallelogram 3">
              <a:extLst>
                <a:ext uri="{FF2B5EF4-FFF2-40B4-BE49-F238E27FC236}">
                  <a16:creationId xmlns:a16="http://schemas.microsoft.com/office/drawing/2014/main" id="{2D5F313B-ABA5-807E-642F-4A15F049EA68}"/>
                </a:ext>
              </a:extLst>
            </p:cNvPr>
            <p:cNvSpPr/>
            <p:nvPr/>
          </p:nvSpPr>
          <p:spPr>
            <a:xfrm>
              <a:off x="69009" y="0"/>
              <a:ext cx="2992399" cy="6858000"/>
            </a:xfrm>
            <a:prstGeom prst="parallelogram">
              <a:avLst/>
            </a:prstGeom>
            <a:solidFill>
              <a:srgbClr val="72A7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MARS</a:t>
              </a:r>
              <a:endParaRPr lang="en-NL" dirty="0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5252EA99-988C-12DE-3A81-C9BB4758BC8F}"/>
                </a:ext>
              </a:extLst>
            </p:cNvPr>
            <p:cNvSpPr/>
            <p:nvPr/>
          </p:nvSpPr>
          <p:spPr>
            <a:xfrm>
              <a:off x="-2193545" y="0"/>
              <a:ext cx="2992399" cy="6858000"/>
            </a:xfrm>
            <a:prstGeom prst="parallelogram">
              <a:avLst/>
            </a:prstGeom>
            <a:solidFill>
              <a:srgbClr val="93BF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VENUS</a:t>
              </a:r>
              <a:endParaRPr lang="en-NL" sz="3600" dirty="0"/>
            </a:p>
          </p:txBody>
        </p:sp>
      </p:grpSp>
    </p:spTree>
    <p:extLst>
      <p:ext uri="{BB962C8B-B14F-4D97-AF65-F5344CB8AC3E}">
        <p14:creationId xmlns:p14="http://schemas.microsoft.com/office/powerpoint/2010/main" val="12898230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>
            <a:extLst>
              <a:ext uri="{FF2B5EF4-FFF2-40B4-BE49-F238E27FC236}">
                <a16:creationId xmlns:a16="http://schemas.microsoft.com/office/drawing/2014/main" id="{63A99ADD-ECB0-2B4B-E83C-AF3CCBC4C698}"/>
              </a:ext>
            </a:extLst>
          </p:cNvPr>
          <p:cNvSpPr/>
          <p:nvPr/>
        </p:nvSpPr>
        <p:spPr>
          <a:xfrm>
            <a:off x="63060" y="0"/>
            <a:ext cx="2992399" cy="6858000"/>
          </a:xfrm>
          <a:prstGeom prst="parallelogram">
            <a:avLst/>
          </a:prstGeom>
          <a:solidFill>
            <a:srgbClr val="EEE9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b="1" dirty="0">
                <a:latin typeface="Eras Bold ITC" panose="020F0502020204030204" pitchFamily="34" charset="0"/>
                <a:cs typeface="Eras Bold ITC" panose="020F0502020204030204" pitchFamily="34" charset="0"/>
              </a:rPr>
              <a:t>SUN</a:t>
            </a:r>
            <a:endParaRPr lang="en-NL" sz="3600" dirty="0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D6B63CD2-6EB9-09AF-51B3-7AAE16020FD5}"/>
              </a:ext>
            </a:extLst>
          </p:cNvPr>
          <p:cNvSpPr/>
          <p:nvPr/>
        </p:nvSpPr>
        <p:spPr>
          <a:xfrm>
            <a:off x="63060" y="0"/>
            <a:ext cx="2992399" cy="6858000"/>
          </a:xfrm>
          <a:prstGeom prst="parallelogram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b="1" dirty="0">
                <a:latin typeface="Eras Bold ITC" panose="020F0502020204030204" pitchFamily="34" charset="0"/>
                <a:cs typeface="Eras Bold ITC" panose="020F0502020204030204" pitchFamily="34" charset="0"/>
              </a:rPr>
              <a:t>EARTH</a:t>
            </a:r>
            <a:endParaRPr lang="en-NL" b="1" dirty="0">
              <a:latin typeface="Eras Bold ITC" panose="020F0502020204030204" pitchFamily="34" charset="0"/>
              <a:cs typeface="Eras Bold ITC" panose="020F050202020403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F67F9E1-F85A-71A4-D8E5-6EA771F6071E}"/>
              </a:ext>
            </a:extLst>
          </p:cNvPr>
          <p:cNvGrpSpPr/>
          <p:nvPr/>
        </p:nvGrpSpPr>
        <p:grpSpPr>
          <a:xfrm>
            <a:off x="-2207828" y="0"/>
            <a:ext cx="5254953" cy="6858000"/>
            <a:chOff x="-2193545" y="0"/>
            <a:chExt cx="5254953" cy="6858000"/>
          </a:xfrm>
        </p:grpSpPr>
        <p:sp>
          <p:nvSpPr>
            <p:cNvPr id="4" name="Parallelogram 3">
              <a:extLst>
                <a:ext uri="{FF2B5EF4-FFF2-40B4-BE49-F238E27FC236}">
                  <a16:creationId xmlns:a16="http://schemas.microsoft.com/office/drawing/2014/main" id="{2D5F313B-ABA5-807E-642F-4A15F049EA68}"/>
                </a:ext>
              </a:extLst>
            </p:cNvPr>
            <p:cNvSpPr/>
            <p:nvPr/>
          </p:nvSpPr>
          <p:spPr>
            <a:xfrm>
              <a:off x="69009" y="0"/>
              <a:ext cx="2992399" cy="6858000"/>
            </a:xfrm>
            <a:prstGeom prst="parallelogram">
              <a:avLst/>
            </a:prstGeom>
            <a:solidFill>
              <a:srgbClr val="72A7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MARS</a:t>
              </a:r>
              <a:endParaRPr lang="en-NL" dirty="0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5252EA99-988C-12DE-3A81-C9BB4758BC8F}"/>
                </a:ext>
              </a:extLst>
            </p:cNvPr>
            <p:cNvSpPr/>
            <p:nvPr/>
          </p:nvSpPr>
          <p:spPr>
            <a:xfrm>
              <a:off x="-2193545" y="0"/>
              <a:ext cx="2992399" cy="6858000"/>
            </a:xfrm>
            <a:prstGeom prst="parallelogram">
              <a:avLst/>
            </a:prstGeom>
            <a:solidFill>
              <a:srgbClr val="93BF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VENUS</a:t>
              </a:r>
              <a:endParaRPr lang="en-NL" sz="3600" dirty="0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Mars">
                <a:extLst>
                  <a:ext uri="{FF2B5EF4-FFF2-40B4-BE49-F238E27FC236}">
                    <a16:creationId xmlns:a16="http://schemas.microsoft.com/office/drawing/2014/main" id="{1910198A-4BBA-77BE-E58D-72DD34C383E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68777776"/>
                  </p:ext>
                </p:extLst>
              </p:nvPr>
            </p:nvGraphicFramePr>
            <p:xfrm>
              <a:off x="11727538" y="6588800"/>
              <a:ext cx="2995847" cy="299584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995847" cy="2995846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x="-74092" ay="-2296959" az="4590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0620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Mars">
                <a:extLst>
                  <a:ext uri="{FF2B5EF4-FFF2-40B4-BE49-F238E27FC236}">
                    <a16:creationId xmlns:a16="http://schemas.microsoft.com/office/drawing/2014/main" id="{1910198A-4BBA-77BE-E58D-72DD34C383E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27538" y="6588800"/>
                <a:ext cx="2995847" cy="299584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77469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>
            <a:extLst>
              <a:ext uri="{FF2B5EF4-FFF2-40B4-BE49-F238E27FC236}">
                <a16:creationId xmlns:a16="http://schemas.microsoft.com/office/drawing/2014/main" id="{63A99ADD-ECB0-2B4B-E83C-AF3CCBC4C698}"/>
              </a:ext>
            </a:extLst>
          </p:cNvPr>
          <p:cNvSpPr/>
          <p:nvPr/>
        </p:nvSpPr>
        <p:spPr>
          <a:xfrm>
            <a:off x="63060" y="0"/>
            <a:ext cx="2992399" cy="6858000"/>
          </a:xfrm>
          <a:prstGeom prst="parallelogram">
            <a:avLst/>
          </a:prstGeom>
          <a:solidFill>
            <a:srgbClr val="EEE9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b="1" dirty="0">
                <a:latin typeface="Eras Bold ITC" panose="020F0502020204030204" pitchFamily="34" charset="0"/>
                <a:cs typeface="Eras Bold ITC" panose="020F0502020204030204" pitchFamily="34" charset="0"/>
              </a:rPr>
              <a:t>SUN</a:t>
            </a:r>
            <a:endParaRPr lang="en-NL" sz="3600" dirty="0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D6B63CD2-6EB9-09AF-51B3-7AAE16020FD5}"/>
              </a:ext>
            </a:extLst>
          </p:cNvPr>
          <p:cNvSpPr/>
          <p:nvPr/>
        </p:nvSpPr>
        <p:spPr>
          <a:xfrm>
            <a:off x="63060" y="0"/>
            <a:ext cx="2992399" cy="6858000"/>
          </a:xfrm>
          <a:prstGeom prst="parallelogram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b="1" dirty="0">
                <a:latin typeface="Eras Bold ITC" panose="020F0502020204030204" pitchFamily="34" charset="0"/>
                <a:cs typeface="Eras Bold ITC" panose="020F0502020204030204" pitchFamily="34" charset="0"/>
              </a:rPr>
              <a:t>EARTH</a:t>
            </a:r>
            <a:endParaRPr lang="en-NL" b="1" dirty="0">
              <a:latin typeface="Eras Bold ITC" panose="020F0502020204030204" pitchFamily="34" charset="0"/>
              <a:cs typeface="Eras Bold ITC" panose="020F050202020403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F67F9E1-F85A-71A4-D8E5-6EA771F6071E}"/>
              </a:ext>
            </a:extLst>
          </p:cNvPr>
          <p:cNvGrpSpPr/>
          <p:nvPr/>
        </p:nvGrpSpPr>
        <p:grpSpPr>
          <a:xfrm>
            <a:off x="-2207828" y="0"/>
            <a:ext cx="5254953" cy="6858000"/>
            <a:chOff x="-2193545" y="0"/>
            <a:chExt cx="5254953" cy="6858000"/>
          </a:xfrm>
        </p:grpSpPr>
        <p:sp>
          <p:nvSpPr>
            <p:cNvPr id="4" name="Parallelogram 3">
              <a:extLst>
                <a:ext uri="{FF2B5EF4-FFF2-40B4-BE49-F238E27FC236}">
                  <a16:creationId xmlns:a16="http://schemas.microsoft.com/office/drawing/2014/main" id="{2D5F313B-ABA5-807E-642F-4A15F049EA68}"/>
                </a:ext>
              </a:extLst>
            </p:cNvPr>
            <p:cNvSpPr/>
            <p:nvPr/>
          </p:nvSpPr>
          <p:spPr>
            <a:xfrm>
              <a:off x="69009" y="0"/>
              <a:ext cx="2992399" cy="6858000"/>
            </a:xfrm>
            <a:prstGeom prst="parallelogram">
              <a:avLst/>
            </a:prstGeom>
            <a:solidFill>
              <a:srgbClr val="72A7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MARS</a:t>
              </a:r>
              <a:endParaRPr lang="en-NL" dirty="0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5252EA99-988C-12DE-3A81-C9BB4758BC8F}"/>
                </a:ext>
              </a:extLst>
            </p:cNvPr>
            <p:cNvSpPr/>
            <p:nvPr/>
          </p:nvSpPr>
          <p:spPr>
            <a:xfrm>
              <a:off x="-2193545" y="0"/>
              <a:ext cx="2992399" cy="6858000"/>
            </a:xfrm>
            <a:prstGeom prst="parallelogram">
              <a:avLst/>
            </a:prstGeom>
            <a:solidFill>
              <a:srgbClr val="93BF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VENUS</a:t>
              </a:r>
              <a:endParaRPr lang="en-NL" sz="3600" dirty="0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Mars">
                <a:extLst>
                  <a:ext uri="{FF2B5EF4-FFF2-40B4-BE49-F238E27FC236}">
                    <a16:creationId xmlns:a16="http://schemas.microsoft.com/office/drawing/2014/main" id="{1910198A-4BBA-77BE-E58D-72DD34C383E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62909240"/>
                  </p:ext>
                </p:extLst>
              </p:nvPr>
            </p:nvGraphicFramePr>
            <p:xfrm>
              <a:off x="9870163" y="4574262"/>
              <a:ext cx="2995846" cy="299584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995846" cy="2995847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x="-1754687" ay="-3677713" az="156933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0620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Mars">
                <a:extLst>
                  <a:ext uri="{FF2B5EF4-FFF2-40B4-BE49-F238E27FC236}">
                    <a16:creationId xmlns:a16="http://schemas.microsoft.com/office/drawing/2014/main" id="{1910198A-4BBA-77BE-E58D-72DD34C383E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70163" y="4574262"/>
                <a:ext cx="2995846" cy="2995847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CFBAB343-A84E-C1DC-9A5F-FE2233A670E9}"/>
              </a:ext>
            </a:extLst>
          </p:cNvPr>
          <p:cNvSpPr txBox="1"/>
          <p:nvPr/>
        </p:nvSpPr>
        <p:spPr>
          <a:xfrm>
            <a:off x="12381147" y="403440"/>
            <a:ext cx="6183086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Lorem ipsum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dolor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sit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amet</a:t>
            </a:r>
            <a:endParaRPr lang="en-GB" sz="2400" cap="all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Donec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quam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felis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ultricies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nec</a:t>
            </a:r>
            <a:endParaRPr lang="en-GB" sz="2400" cap="all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Cum sociis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natoque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penatibus</a:t>
            </a:r>
            <a:endParaRPr lang="en-GB" sz="2400" cap="all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Aenean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commodo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ligula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nascetur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ridiculus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mus</a:t>
            </a:r>
            <a:endParaRPr lang="en-NL" sz="2400" cap="all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434796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>
            <a:extLst>
              <a:ext uri="{FF2B5EF4-FFF2-40B4-BE49-F238E27FC236}">
                <a16:creationId xmlns:a16="http://schemas.microsoft.com/office/drawing/2014/main" id="{63A99ADD-ECB0-2B4B-E83C-AF3CCBC4C698}"/>
              </a:ext>
            </a:extLst>
          </p:cNvPr>
          <p:cNvSpPr/>
          <p:nvPr/>
        </p:nvSpPr>
        <p:spPr>
          <a:xfrm>
            <a:off x="63060" y="0"/>
            <a:ext cx="2992399" cy="6858000"/>
          </a:xfrm>
          <a:prstGeom prst="parallelogram">
            <a:avLst/>
          </a:prstGeom>
          <a:solidFill>
            <a:srgbClr val="EEE9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b="1" dirty="0">
                <a:latin typeface="Eras Bold ITC" panose="020F0502020204030204" pitchFamily="34" charset="0"/>
                <a:cs typeface="Eras Bold ITC" panose="020F0502020204030204" pitchFamily="34" charset="0"/>
              </a:rPr>
              <a:t>SUN</a:t>
            </a:r>
            <a:endParaRPr lang="en-NL" sz="3600" dirty="0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D6B63CD2-6EB9-09AF-51B3-7AAE16020FD5}"/>
              </a:ext>
            </a:extLst>
          </p:cNvPr>
          <p:cNvSpPr/>
          <p:nvPr/>
        </p:nvSpPr>
        <p:spPr>
          <a:xfrm>
            <a:off x="63060" y="0"/>
            <a:ext cx="2992399" cy="6858000"/>
          </a:xfrm>
          <a:prstGeom prst="parallelogram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b="1" dirty="0">
                <a:latin typeface="Eras Bold ITC" panose="020F0502020204030204" pitchFamily="34" charset="0"/>
                <a:cs typeface="Eras Bold ITC" panose="020F0502020204030204" pitchFamily="34" charset="0"/>
              </a:rPr>
              <a:t>EARTH</a:t>
            </a:r>
            <a:endParaRPr lang="en-NL" b="1" dirty="0">
              <a:latin typeface="Eras Bold ITC" panose="020F0502020204030204" pitchFamily="34" charset="0"/>
              <a:cs typeface="Eras Bold ITC" panose="020F050202020403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F67F9E1-F85A-71A4-D8E5-6EA771F6071E}"/>
              </a:ext>
            </a:extLst>
          </p:cNvPr>
          <p:cNvGrpSpPr/>
          <p:nvPr/>
        </p:nvGrpSpPr>
        <p:grpSpPr>
          <a:xfrm>
            <a:off x="-2207828" y="0"/>
            <a:ext cx="5254953" cy="6858000"/>
            <a:chOff x="-2193545" y="0"/>
            <a:chExt cx="5254953" cy="6858000"/>
          </a:xfrm>
        </p:grpSpPr>
        <p:sp>
          <p:nvSpPr>
            <p:cNvPr id="4" name="Parallelogram 3">
              <a:extLst>
                <a:ext uri="{FF2B5EF4-FFF2-40B4-BE49-F238E27FC236}">
                  <a16:creationId xmlns:a16="http://schemas.microsoft.com/office/drawing/2014/main" id="{2D5F313B-ABA5-807E-642F-4A15F049EA68}"/>
                </a:ext>
              </a:extLst>
            </p:cNvPr>
            <p:cNvSpPr/>
            <p:nvPr/>
          </p:nvSpPr>
          <p:spPr>
            <a:xfrm>
              <a:off x="69009" y="0"/>
              <a:ext cx="2992399" cy="6858000"/>
            </a:xfrm>
            <a:prstGeom prst="parallelogram">
              <a:avLst/>
            </a:prstGeom>
            <a:solidFill>
              <a:srgbClr val="72A7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MARS</a:t>
              </a:r>
              <a:endParaRPr lang="en-NL" dirty="0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5252EA99-988C-12DE-3A81-C9BB4758BC8F}"/>
                </a:ext>
              </a:extLst>
            </p:cNvPr>
            <p:cNvSpPr/>
            <p:nvPr/>
          </p:nvSpPr>
          <p:spPr>
            <a:xfrm>
              <a:off x="-2193545" y="0"/>
              <a:ext cx="2992399" cy="6858000"/>
            </a:xfrm>
            <a:prstGeom prst="parallelogram">
              <a:avLst/>
            </a:prstGeom>
            <a:solidFill>
              <a:srgbClr val="93BF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VENUS</a:t>
              </a:r>
              <a:endParaRPr lang="en-NL" sz="3600" dirty="0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Mars">
                <a:extLst>
                  <a:ext uri="{FF2B5EF4-FFF2-40B4-BE49-F238E27FC236}">
                    <a16:creationId xmlns:a16="http://schemas.microsoft.com/office/drawing/2014/main" id="{1910198A-4BBA-77BE-E58D-72DD34C383ED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9870163" y="4574262"/>
              <a:ext cx="2995846" cy="299584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995846" cy="2995847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x="-1754687" ay="-3677713" az="156933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0620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Mars">
                <a:extLst>
                  <a:ext uri="{FF2B5EF4-FFF2-40B4-BE49-F238E27FC236}">
                    <a16:creationId xmlns:a16="http://schemas.microsoft.com/office/drawing/2014/main" id="{1910198A-4BBA-77BE-E58D-72DD34C383E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70163" y="4574262"/>
                <a:ext cx="2995846" cy="2995847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6BFAAFC9-C01E-214A-8524-13C14CBAF443}"/>
              </a:ext>
            </a:extLst>
          </p:cNvPr>
          <p:cNvSpPr txBox="1"/>
          <p:nvPr/>
        </p:nvSpPr>
        <p:spPr>
          <a:xfrm>
            <a:off x="3580039" y="403440"/>
            <a:ext cx="6183086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Lorem ipsum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dolor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sit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amet</a:t>
            </a:r>
            <a:endParaRPr lang="en-GB" sz="2400" cap="all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Donec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quam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felis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ultricies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nec</a:t>
            </a:r>
            <a:endParaRPr lang="en-GB" sz="2400" cap="all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Cum sociis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natoque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penatibus</a:t>
            </a:r>
            <a:endParaRPr lang="en-GB" sz="2400" cap="all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Aenean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commodo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ligula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nascetur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ridiculus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mus</a:t>
            </a:r>
            <a:endParaRPr lang="en-NL" sz="2400" cap="all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8151647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D6B63CD2-6EB9-09AF-51B3-7AAE16020FD5}"/>
              </a:ext>
            </a:extLst>
          </p:cNvPr>
          <p:cNvSpPr/>
          <p:nvPr/>
        </p:nvSpPr>
        <p:spPr>
          <a:xfrm>
            <a:off x="63060" y="0"/>
            <a:ext cx="2992399" cy="6858000"/>
          </a:xfrm>
          <a:prstGeom prst="parallelogram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b="1" dirty="0">
                <a:latin typeface="Eras Bold ITC" panose="020F0502020204030204" pitchFamily="34" charset="0"/>
                <a:cs typeface="Eras Bold ITC" panose="020F0502020204030204" pitchFamily="34" charset="0"/>
              </a:rPr>
              <a:t>EARTH</a:t>
            </a:r>
            <a:endParaRPr lang="en-NL" b="1" dirty="0">
              <a:latin typeface="Eras Bold ITC" panose="020F0502020204030204" pitchFamily="34" charset="0"/>
              <a:cs typeface="Eras Bold ITC" panose="020F0502020204030204" pitchFamily="34" charset="0"/>
            </a:endParaRPr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2D5F313B-ABA5-807E-642F-4A15F049EA68}"/>
              </a:ext>
            </a:extLst>
          </p:cNvPr>
          <p:cNvSpPr/>
          <p:nvPr/>
        </p:nvSpPr>
        <p:spPr>
          <a:xfrm>
            <a:off x="2328039" y="0"/>
            <a:ext cx="2992399" cy="6858000"/>
          </a:xfrm>
          <a:prstGeom prst="parallelogram">
            <a:avLst/>
          </a:prstGeom>
          <a:solidFill>
            <a:srgbClr val="72A7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b="1" dirty="0">
                <a:latin typeface="Eras Bold ITC" panose="020F0502020204030204" pitchFamily="34" charset="0"/>
                <a:cs typeface="Eras Bold ITC" panose="020F0502020204030204" pitchFamily="34" charset="0"/>
              </a:rPr>
              <a:t>MARS</a:t>
            </a:r>
            <a:endParaRPr lang="en-NL" dirty="0"/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DA25B893-7B5C-F199-BF0D-4360A139AC8F}"/>
              </a:ext>
            </a:extLst>
          </p:cNvPr>
          <p:cNvSpPr/>
          <p:nvPr/>
        </p:nvSpPr>
        <p:spPr>
          <a:xfrm>
            <a:off x="4593018" y="0"/>
            <a:ext cx="2992399" cy="6858000"/>
          </a:xfrm>
          <a:prstGeom prst="parallelogram">
            <a:avLst/>
          </a:prstGeom>
          <a:solidFill>
            <a:srgbClr val="93BF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b="1" dirty="0">
                <a:latin typeface="Eras Bold ITC" panose="020F0502020204030204" pitchFamily="34" charset="0"/>
                <a:cs typeface="Eras Bold ITC" panose="020F0502020204030204" pitchFamily="34" charset="0"/>
              </a:rPr>
              <a:t>VENUS</a:t>
            </a:r>
            <a:endParaRPr lang="en-NL" sz="3600" dirty="0"/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0CA50F03-3D9B-1050-1F00-6603AC542E42}"/>
              </a:ext>
            </a:extLst>
          </p:cNvPr>
          <p:cNvSpPr/>
          <p:nvPr/>
        </p:nvSpPr>
        <p:spPr>
          <a:xfrm>
            <a:off x="6857997" y="0"/>
            <a:ext cx="2992399" cy="6858000"/>
          </a:xfrm>
          <a:prstGeom prst="parallelogram">
            <a:avLst/>
          </a:prstGeom>
          <a:solidFill>
            <a:srgbClr val="BDCC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b="1" dirty="0">
                <a:latin typeface="Eras Bold ITC" panose="020F0502020204030204" pitchFamily="34" charset="0"/>
                <a:cs typeface="Eras Bold ITC" panose="020F0502020204030204" pitchFamily="34" charset="0"/>
              </a:rPr>
              <a:t>MOON</a:t>
            </a:r>
            <a:endParaRPr lang="en-NL" sz="3600" dirty="0"/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63A99ADD-ECB0-2B4B-E83C-AF3CCBC4C698}"/>
              </a:ext>
            </a:extLst>
          </p:cNvPr>
          <p:cNvSpPr/>
          <p:nvPr/>
        </p:nvSpPr>
        <p:spPr>
          <a:xfrm>
            <a:off x="9122976" y="0"/>
            <a:ext cx="2992399" cy="6858000"/>
          </a:xfrm>
          <a:prstGeom prst="parallelogram">
            <a:avLst/>
          </a:prstGeom>
          <a:solidFill>
            <a:srgbClr val="EEE9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b="1" dirty="0">
                <a:latin typeface="Eras Bold ITC" panose="020F0502020204030204" pitchFamily="34" charset="0"/>
                <a:cs typeface="Eras Bold ITC" panose="020F0502020204030204" pitchFamily="34" charset="0"/>
              </a:rPr>
              <a:t>SUN</a:t>
            </a:r>
            <a:endParaRPr lang="en-NL" sz="3600" dirty="0"/>
          </a:p>
        </p:txBody>
      </p:sp>
    </p:spTree>
    <p:extLst>
      <p:ext uri="{BB962C8B-B14F-4D97-AF65-F5344CB8AC3E}">
        <p14:creationId xmlns:p14="http://schemas.microsoft.com/office/powerpoint/2010/main" val="103053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D6B63CD2-6EB9-09AF-51B3-7AAE16020FD5}"/>
              </a:ext>
            </a:extLst>
          </p:cNvPr>
          <p:cNvSpPr/>
          <p:nvPr/>
        </p:nvSpPr>
        <p:spPr>
          <a:xfrm>
            <a:off x="63060" y="0"/>
            <a:ext cx="2992399" cy="6858000"/>
          </a:xfrm>
          <a:prstGeom prst="parallelogram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b="1" dirty="0">
                <a:latin typeface="Eras Bold ITC" panose="020F0502020204030204" pitchFamily="34" charset="0"/>
                <a:cs typeface="Eras Bold ITC" panose="020F0502020204030204" pitchFamily="34" charset="0"/>
              </a:rPr>
              <a:t>EARTH</a:t>
            </a:r>
            <a:endParaRPr lang="en-NL" b="1" dirty="0">
              <a:latin typeface="Eras Bold ITC" panose="020F0502020204030204" pitchFamily="34" charset="0"/>
              <a:cs typeface="Eras Bold ITC" panose="020F050202020403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8A63437-EE24-0727-8EB0-8920E323F103}"/>
              </a:ext>
            </a:extLst>
          </p:cNvPr>
          <p:cNvGrpSpPr/>
          <p:nvPr/>
        </p:nvGrpSpPr>
        <p:grpSpPr>
          <a:xfrm>
            <a:off x="2328039" y="0"/>
            <a:ext cx="9787336" cy="6858000"/>
            <a:chOff x="2328039" y="0"/>
            <a:chExt cx="9787336" cy="6858000"/>
          </a:xfrm>
        </p:grpSpPr>
        <p:sp>
          <p:nvSpPr>
            <p:cNvPr id="4" name="Parallelogram 3">
              <a:extLst>
                <a:ext uri="{FF2B5EF4-FFF2-40B4-BE49-F238E27FC236}">
                  <a16:creationId xmlns:a16="http://schemas.microsoft.com/office/drawing/2014/main" id="{2D5F313B-ABA5-807E-642F-4A15F049EA68}"/>
                </a:ext>
              </a:extLst>
            </p:cNvPr>
            <p:cNvSpPr/>
            <p:nvPr/>
          </p:nvSpPr>
          <p:spPr>
            <a:xfrm>
              <a:off x="2328039" y="0"/>
              <a:ext cx="2992399" cy="6858000"/>
            </a:xfrm>
            <a:prstGeom prst="parallelogram">
              <a:avLst/>
            </a:prstGeom>
            <a:solidFill>
              <a:srgbClr val="72A7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MARS</a:t>
              </a:r>
              <a:endParaRPr lang="en-NL" dirty="0"/>
            </a:p>
          </p:txBody>
        </p:sp>
        <p:sp>
          <p:nvSpPr>
            <p:cNvPr id="5" name="Parallelogram 4">
              <a:extLst>
                <a:ext uri="{FF2B5EF4-FFF2-40B4-BE49-F238E27FC236}">
                  <a16:creationId xmlns:a16="http://schemas.microsoft.com/office/drawing/2014/main" id="{DA25B893-7B5C-F199-BF0D-4360A139AC8F}"/>
                </a:ext>
              </a:extLst>
            </p:cNvPr>
            <p:cNvSpPr/>
            <p:nvPr/>
          </p:nvSpPr>
          <p:spPr>
            <a:xfrm>
              <a:off x="4593018" y="0"/>
              <a:ext cx="2992399" cy="6858000"/>
            </a:xfrm>
            <a:prstGeom prst="parallelogram">
              <a:avLst/>
            </a:prstGeom>
            <a:solidFill>
              <a:srgbClr val="93BF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VENUS</a:t>
              </a:r>
              <a:endParaRPr lang="en-NL" sz="3600" dirty="0"/>
            </a:p>
          </p:txBody>
        </p:sp>
        <p:sp>
          <p:nvSpPr>
            <p:cNvPr id="6" name="Parallelogram 5">
              <a:extLst>
                <a:ext uri="{FF2B5EF4-FFF2-40B4-BE49-F238E27FC236}">
                  <a16:creationId xmlns:a16="http://schemas.microsoft.com/office/drawing/2014/main" id="{0CA50F03-3D9B-1050-1F00-6603AC542E42}"/>
                </a:ext>
              </a:extLst>
            </p:cNvPr>
            <p:cNvSpPr/>
            <p:nvPr/>
          </p:nvSpPr>
          <p:spPr>
            <a:xfrm>
              <a:off x="6857997" y="0"/>
              <a:ext cx="2992399" cy="6858000"/>
            </a:xfrm>
            <a:prstGeom prst="parallelogram">
              <a:avLst/>
            </a:prstGeom>
            <a:solidFill>
              <a:srgbClr val="BDCC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MOON</a:t>
              </a:r>
              <a:endParaRPr lang="en-NL" sz="3600" dirty="0"/>
            </a:p>
          </p:txBody>
        </p:sp>
        <p:sp>
          <p:nvSpPr>
            <p:cNvPr id="7" name="Parallelogram 6">
              <a:extLst>
                <a:ext uri="{FF2B5EF4-FFF2-40B4-BE49-F238E27FC236}">
                  <a16:creationId xmlns:a16="http://schemas.microsoft.com/office/drawing/2014/main" id="{63A99ADD-ECB0-2B4B-E83C-AF3CCBC4C698}"/>
                </a:ext>
              </a:extLst>
            </p:cNvPr>
            <p:cNvSpPr/>
            <p:nvPr/>
          </p:nvSpPr>
          <p:spPr>
            <a:xfrm>
              <a:off x="9122976" y="0"/>
              <a:ext cx="2992399" cy="6858000"/>
            </a:xfrm>
            <a:prstGeom prst="parallelogram">
              <a:avLst/>
            </a:prstGeom>
            <a:solidFill>
              <a:srgbClr val="EEE9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SUN</a:t>
              </a:r>
              <a:endParaRPr lang="en-NL" sz="3600" dirty="0"/>
            </a:p>
          </p:txBody>
        </p:sp>
      </p:grpSp>
    </p:spTree>
    <p:extLst>
      <p:ext uri="{BB962C8B-B14F-4D97-AF65-F5344CB8AC3E}">
        <p14:creationId xmlns:p14="http://schemas.microsoft.com/office/powerpoint/2010/main" val="8606621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774B01B4-D654-6843-E9D3-1DAB75A510B2}"/>
              </a:ext>
            </a:extLst>
          </p:cNvPr>
          <p:cNvGrpSpPr/>
          <p:nvPr/>
        </p:nvGrpSpPr>
        <p:grpSpPr>
          <a:xfrm>
            <a:off x="63060" y="0"/>
            <a:ext cx="9787336" cy="6858000"/>
            <a:chOff x="2328039" y="0"/>
            <a:chExt cx="9787336" cy="6858000"/>
          </a:xfrm>
        </p:grpSpPr>
        <p:sp>
          <p:nvSpPr>
            <p:cNvPr id="4" name="Parallelogram 3">
              <a:extLst>
                <a:ext uri="{FF2B5EF4-FFF2-40B4-BE49-F238E27FC236}">
                  <a16:creationId xmlns:a16="http://schemas.microsoft.com/office/drawing/2014/main" id="{2D5F313B-ABA5-807E-642F-4A15F049EA68}"/>
                </a:ext>
              </a:extLst>
            </p:cNvPr>
            <p:cNvSpPr/>
            <p:nvPr/>
          </p:nvSpPr>
          <p:spPr>
            <a:xfrm>
              <a:off x="2328039" y="0"/>
              <a:ext cx="2992399" cy="6858000"/>
            </a:xfrm>
            <a:prstGeom prst="parallelogram">
              <a:avLst/>
            </a:prstGeom>
            <a:solidFill>
              <a:srgbClr val="72A7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MARS</a:t>
              </a:r>
              <a:endParaRPr lang="en-NL" dirty="0"/>
            </a:p>
          </p:txBody>
        </p:sp>
        <p:sp>
          <p:nvSpPr>
            <p:cNvPr id="5" name="Parallelogram 4">
              <a:extLst>
                <a:ext uri="{FF2B5EF4-FFF2-40B4-BE49-F238E27FC236}">
                  <a16:creationId xmlns:a16="http://schemas.microsoft.com/office/drawing/2014/main" id="{DA25B893-7B5C-F199-BF0D-4360A139AC8F}"/>
                </a:ext>
              </a:extLst>
            </p:cNvPr>
            <p:cNvSpPr/>
            <p:nvPr/>
          </p:nvSpPr>
          <p:spPr>
            <a:xfrm>
              <a:off x="4593018" y="0"/>
              <a:ext cx="2992399" cy="6858000"/>
            </a:xfrm>
            <a:prstGeom prst="parallelogram">
              <a:avLst/>
            </a:prstGeom>
            <a:solidFill>
              <a:srgbClr val="93BF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VENUS</a:t>
              </a:r>
              <a:endParaRPr lang="en-NL" sz="3600" dirty="0"/>
            </a:p>
          </p:txBody>
        </p:sp>
        <p:sp>
          <p:nvSpPr>
            <p:cNvPr id="6" name="Parallelogram 5">
              <a:extLst>
                <a:ext uri="{FF2B5EF4-FFF2-40B4-BE49-F238E27FC236}">
                  <a16:creationId xmlns:a16="http://schemas.microsoft.com/office/drawing/2014/main" id="{0CA50F03-3D9B-1050-1F00-6603AC542E42}"/>
                </a:ext>
              </a:extLst>
            </p:cNvPr>
            <p:cNvSpPr/>
            <p:nvPr/>
          </p:nvSpPr>
          <p:spPr>
            <a:xfrm>
              <a:off x="6857997" y="0"/>
              <a:ext cx="2992399" cy="6858000"/>
            </a:xfrm>
            <a:prstGeom prst="parallelogram">
              <a:avLst/>
            </a:prstGeom>
            <a:solidFill>
              <a:srgbClr val="BDCC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MOON</a:t>
              </a:r>
              <a:endParaRPr lang="en-NL" sz="3600" dirty="0"/>
            </a:p>
          </p:txBody>
        </p:sp>
        <p:sp>
          <p:nvSpPr>
            <p:cNvPr id="7" name="Parallelogram 6">
              <a:extLst>
                <a:ext uri="{FF2B5EF4-FFF2-40B4-BE49-F238E27FC236}">
                  <a16:creationId xmlns:a16="http://schemas.microsoft.com/office/drawing/2014/main" id="{63A99ADD-ECB0-2B4B-E83C-AF3CCBC4C698}"/>
                </a:ext>
              </a:extLst>
            </p:cNvPr>
            <p:cNvSpPr/>
            <p:nvPr/>
          </p:nvSpPr>
          <p:spPr>
            <a:xfrm>
              <a:off x="9122976" y="0"/>
              <a:ext cx="2992399" cy="6858000"/>
            </a:xfrm>
            <a:prstGeom prst="parallelogram">
              <a:avLst/>
            </a:prstGeom>
            <a:solidFill>
              <a:srgbClr val="EEE9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SUN</a:t>
              </a:r>
              <a:endParaRPr lang="en-NL" sz="3600" dirty="0"/>
            </a:p>
          </p:txBody>
        </p:sp>
      </p:grpSp>
      <p:sp>
        <p:nvSpPr>
          <p:cNvPr id="2" name="Parallelogram 1">
            <a:extLst>
              <a:ext uri="{FF2B5EF4-FFF2-40B4-BE49-F238E27FC236}">
                <a16:creationId xmlns:a16="http://schemas.microsoft.com/office/drawing/2014/main" id="{D6B63CD2-6EB9-09AF-51B3-7AAE16020FD5}"/>
              </a:ext>
            </a:extLst>
          </p:cNvPr>
          <p:cNvSpPr/>
          <p:nvPr/>
        </p:nvSpPr>
        <p:spPr>
          <a:xfrm>
            <a:off x="63060" y="0"/>
            <a:ext cx="2992399" cy="6858000"/>
          </a:xfrm>
          <a:prstGeom prst="parallelogram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b="1" dirty="0">
                <a:latin typeface="Eras Bold ITC" panose="020F0502020204030204" pitchFamily="34" charset="0"/>
                <a:cs typeface="Eras Bold ITC" panose="020F0502020204030204" pitchFamily="34" charset="0"/>
              </a:rPr>
              <a:t>EARTH</a:t>
            </a:r>
            <a:endParaRPr lang="en-NL" b="1" dirty="0">
              <a:latin typeface="Eras Bold ITC" panose="020F0502020204030204" pitchFamily="34" charset="0"/>
              <a:cs typeface="Eras Bold ITC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0034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0">
        <p159:morph option="byObject"/>
      </p:transition>
    </mc:Choice>
    <mc:Fallback>
      <p:transition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774B01B4-D654-6843-E9D3-1DAB75A510B2}"/>
              </a:ext>
            </a:extLst>
          </p:cNvPr>
          <p:cNvGrpSpPr/>
          <p:nvPr/>
        </p:nvGrpSpPr>
        <p:grpSpPr>
          <a:xfrm>
            <a:off x="-2201169" y="0"/>
            <a:ext cx="9787336" cy="6858000"/>
            <a:chOff x="2328039" y="0"/>
            <a:chExt cx="9787336" cy="6858000"/>
          </a:xfrm>
        </p:grpSpPr>
        <p:sp>
          <p:nvSpPr>
            <p:cNvPr id="4" name="Parallelogram 3">
              <a:extLst>
                <a:ext uri="{FF2B5EF4-FFF2-40B4-BE49-F238E27FC236}">
                  <a16:creationId xmlns:a16="http://schemas.microsoft.com/office/drawing/2014/main" id="{2D5F313B-ABA5-807E-642F-4A15F049EA68}"/>
                </a:ext>
              </a:extLst>
            </p:cNvPr>
            <p:cNvSpPr/>
            <p:nvPr/>
          </p:nvSpPr>
          <p:spPr>
            <a:xfrm>
              <a:off x="2328039" y="0"/>
              <a:ext cx="2992399" cy="6858000"/>
            </a:xfrm>
            <a:prstGeom prst="parallelogram">
              <a:avLst/>
            </a:prstGeom>
            <a:solidFill>
              <a:srgbClr val="72A7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MARS</a:t>
              </a:r>
              <a:endParaRPr lang="en-NL" dirty="0"/>
            </a:p>
          </p:txBody>
        </p:sp>
        <p:sp>
          <p:nvSpPr>
            <p:cNvPr id="5" name="Parallelogram 4">
              <a:extLst>
                <a:ext uri="{FF2B5EF4-FFF2-40B4-BE49-F238E27FC236}">
                  <a16:creationId xmlns:a16="http://schemas.microsoft.com/office/drawing/2014/main" id="{DA25B893-7B5C-F199-BF0D-4360A139AC8F}"/>
                </a:ext>
              </a:extLst>
            </p:cNvPr>
            <p:cNvSpPr/>
            <p:nvPr/>
          </p:nvSpPr>
          <p:spPr>
            <a:xfrm>
              <a:off x="4593018" y="0"/>
              <a:ext cx="2992399" cy="6858000"/>
            </a:xfrm>
            <a:prstGeom prst="parallelogram">
              <a:avLst/>
            </a:prstGeom>
            <a:solidFill>
              <a:srgbClr val="93BF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VENUS</a:t>
              </a:r>
              <a:endParaRPr lang="en-NL" sz="3600" dirty="0"/>
            </a:p>
          </p:txBody>
        </p:sp>
        <p:sp>
          <p:nvSpPr>
            <p:cNvPr id="6" name="Parallelogram 5">
              <a:extLst>
                <a:ext uri="{FF2B5EF4-FFF2-40B4-BE49-F238E27FC236}">
                  <a16:creationId xmlns:a16="http://schemas.microsoft.com/office/drawing/2014/main" id="{0CA50F03-3D9B-1050-1F00-6603AC542E42}"/>
                </a:ext>
              </a:extLst>
            </p:cNvPr>
            <p:cNvSpPr/>
            <p:nvPr/>
          </p:nvSpPr>
          <p:spPr>
            <a:xfrm>
              <a:off x="6857997" y="0"/>
              <a:ext cx="2992399" cy="6858000"/>
            </a:xfrm>
            <a:prstGeom prst="parallelogram">
              <a:avLst/>
            </a:prstGeom>
            <a:solidFill>
              <a:srgbClr val="BDCC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MOON</a:t>
              </a:r>
              <a:endParaRPr lang="en-NL" sz="3600" dirty="0"/>
            </a:p>
          </p:txBody>
        </p:sp>
        <p:sp>
          <p:nvSpPr>
            <p:cNvPr id="7" name="Parallelogram 6">
              <a:extLst>
                <a:ext uri="{FF2B5EF4-FFF2-40B4-BE49-F238E27FC236}">
                  <a16:creationId xmlns:a16="http://schemas.microsoft.com/office/drawing/2014/main" id="{63A99ADD-ECB0-2B4B-E83C-AF3CCBC4C698}"/>
                </a:ext>
              </a:extLst>
            </p:cNvPr>
            <p:cNvSpPr/>
            <p:nvPr/>
          </p:nvSpPr>
          <p:spPr>
            <a:xfrm>
              <a:off x="9122976" y="0"/>
              <a:ext cx="2992399" cy="6858000"/>
            </a:xfrm>
            <a:prstGeom prst="parallelogram">
              <a:avLst/>
            </a:prstGeom>
            <a:solidFill>
              <a:srgbClr val="EEE9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SUN</a:t>
              </a:r>
              <a:endParaRPr lang="en-NL" sz="3600" dirty="0"/>
            </a:p>
          </p:txBody>
        </p:sp>
      </p:grpSp>
      <p:sp>
        <p:nvSpPr>
          <p:cNvPr id="2" name="Parallelogram 1">
            <a:extLst>
              <a:ext uri="{FF2B5EF4-FFF2-40B4-BE49-F238E27FC236}">
                <a16:creationId xmlns:a16="http://schemas.microsoft.com/office/drawing/2014/main" id="{D6B63CD2-6EB9-09AF-51B3-7AAE16020FD5}"/>
              </a:ext>
            </a:extLst>
          </p:cNvPr>
          <p:cNvSpPr/>
          <p:nvPr/>
        </p:nvSpPr>
        <p:spPr>
          <a:xfrm>
            <a:off x="63060" y="0"/>
            <a:ext cx="2992399" cy="6858000"/>
          </a:xfrm>
          <a:prstGeom prst="parallelogram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b="1" dirty="0">
                <a:latin typeface="Eras Bold ITC" panose="020F0502020204030204" pitchFamily="34" charset="0"/>
                <a:cs typeface="Eras Bold ITC" panose="020F0502020204030204" pitchFamily="34" charset="0"/>
              </a:rPr>
              <a:t>EARTH</a:t>
            </a:r>
            <a:endParaRPr lang="en-NL" b="1" dirty="0">
              <a:latin typeface="Eras Bold ITC" panose="020F0502020204030204" pitchFamily="34" charset="0"/>
              <a:cs typeface="Eras Bold ITC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17801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0">
        <p159:morph option="byObject"/>
      </p:transition>
    </mc:Choice>
    <mc:Fallback>
      <p:transition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774B01B4-D654-6843-E9D3-1DAB75A510B2}"/>
              </a:ext>
            </a:extLst>
          </p:cNvPr>
          <p:cNvGrpSpPr/>
          <p:nvPr/>
        </p:nvGrpSpPr>
        <p:grpSpPr>
          <a:xfrm>
            <a:off x="-4476283" y="0"/>
            <a:ext cx="9787336" cy="6858000"/>
            <a:chOff x="2328039" y="0"/>
            <a:chExt cx="9787336" cy="6858000"/>
          </a:xfrm>
        </p:grpSpPr>
        <p:sp>
          <p:nvSpPr>
            <p:cNvPr id="4" name="Parallelogram 3">
              <a:extLst>
                <a:ext uri="{FF2B5EF4-FFF2-40B4-BE49-F238E27FC236}">
                  <a16:creationId xmlns:a16="http://schemas.microsoft.com/office/drawing/2014/main" id="{2D5F313B-ABA5-807E-642F-4A15F049EA68}"/>
                </a:ext>
              </a:extLst>
            </p:cNvPr>
            <p:cNvSpPr/>
            <p:nvPr/>
          </p:nvSpPr>
          <p:spPr>
            <a:xfrm>
              <a:off x="2328039" y="0"/>
              <a:ext cx="2992399" cy="6858000"/>
            </a:xfrm>
            <a:prstGeom prst="parallelogram">
              <a:avLst/>
            </a:prstGeom>
            <a:solidFill>
              <a:srgbClr val="72A7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MARS</a:t>
              </a:r>
              <a:endParaRPr lang="en-NL" dirty="0"/>
            </a:p>
          </p:txBody>
        </p:sp>
        <p:sp>
          <p:nvSpPr>
            <p:cNvPr id="5" name="Parallelogram 4">
              <a:extLst>
                <a:ext uri="{FF2B5EF4-FFF2-40B4-BE49-F238E27FC236}">
                  <a16:creationId xmlns:a16="http://schemas.microsoft.com/office/drawing/2014/main" id="{DA25B893-7B5C-F199-BF0D-4360A139AC8F}"/>
                </a:ext>
              </a:extLst>
            </p:cNvPr>
            <p:cNvSpPr/>
            <p:nvPr/>
          </p:nvSpPr>
          <p:spPr>
            <a:xfrm>
              <a:off x="4593018" y="0"/>
              <a:ext cx="2992399" cy="6858000"/>
            </a:xfrm>
            <a:prstGeom prst="parallelogram">
              <a:avLst/>
            </a:prstGeom>
            <a:solidFill>
              <a:srgbClr val="93BF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VENUS</a:t>
              </a:r>
              <a:endParaRPr lang="en-NL" sz="3600" dirty="0"/>
            </a:p>
          </p:txBody>
        </p:sp>
        <p:sp>
          <p:nvSpPr>
            <p:cNvPr id="6" name="Parallelogram 5">
              <a:extLst>
                <a:ext uri="{FF2B5EF4-FFF2-40B4-BE49-F238E27FC236}">
                  <a16:creationId xmlns:a16="http://schemas.microsoft.com/office/drawing/2014/main" id="{0CA50F03-3D9B-1050-1F00-6603AC542E42}"/>
                </a:ext>
              </a:extLst>
            </p:cNvPr>
            <p:cNvSpPr/>
            <p:nvPr/>
          </p:nvSpPr>
          <p:spPr>
            <a:xfrm>
              <a:off x="6857997" y="0"/>
              <a:ext cx="2992399" cy="6858000"/>
            </a:xfrm>
            <a:prstGeom prst="parallelogram">
              <a:avLst/>
            </a:prstGeom>
            <a:solidFill>
              <a:srgbClr val="BDCC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MOON</a:t>
              </a:r>
              <a:endParaRPr lang="en-NL" sz="3600" dirty="0"/>
            </a:p>
          </p:txBody>
        </p:sp>
        <p:sp>
          <p:nvSpPr>
            <p:cNvPr id="7" name="Parallelogram 6">
              <a:extLst>
                <a:ext uri="{FF2B5EF4-FFF2-40B4-BE49-F238E27FC236}">
                  <a16:creationId xmlns:a16="http://schemas.microsoft.com/office/drawing/2014/main" id="{63A99ADD-ECB0-2B4B-E83C-AF3CCBC4C698}"/>
                </a:ext>
              </a:extLst>
            </p:cNvPr>
            <p:cNvSpPr/>
            <p:nvPr/>
          </p:nvSpPr>
          <p:spPr>
            <a:xfrm>
              <a:off x="9122976" y="0"/>
              <a:ext cx="2992399" cy="6858000"/>
            </a:xfrm>
            <a:prstGeom prst="parallelogram">
              <a:avLst/>
            </a:prstGeom>
            <a:solidFill>
              <a:srgbClr val="EEE9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SUN</a:t>
              </a:r>
              <a:endParaRPr lang="en-NL" sz="3600" dirty="0"/>
            </a:p>
          </p:txBody>
        </p:sp>
      </p:grpSp>
      <p:sp>
        <p:nvSpPr>
          <p:cNvPr id="2" name="Parallelogram 1">
            <a:extLst>
              <a:ext uri="{FF2B5EF4-FFF2-40B4-BE49-F238E27FC236}">
                <a16:creationId xmlns:a16="http://schemas.microsoft.com/office/drawing/2014/main" id="{D6B63CD2-6EB9-09AF-51B3-7AAE16020FD5}"/>
              </a:ext>
            </a:extLst>
          </p:cNvPr>
          <p:cNvSpPr/>
          <p:nvPr/>
        </p:nvSpPr>
        <p:spPr>
          <a:xfrm>
            <a:off x="63060" y="0"/>
            <a:ext cx="2992399" cy="6858000"/>
          </a:xfrm>
          <a:prstGeom prst="parallelogram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b="1" dirty="0">
                <a:latin typeface="Eras Bold ITC" panose="020F0502020204030204" pitchFamily="34" charset="0"/>
                <a:cs typeface="Eras Bold ITC" panose="020F0502020204030204" pitchFamily="34" charset="0"/>
              </a:rPr>
              <a:t>EARTH</a:t>
            </a:r>
            <a:endParaRPr lang="en-NL" b="1" dirty="0">
              <a:latin typeface="Eras Bold ITC" panose="020F0502020204030204" pitchFamily="34" charset="0"/>
              <a:cs typeface="Eras Bold ITC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31495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0">
        <p159:morph option="byObject"/>
      </p:transition>
    </mc:Choice>
    <mc:Fallback>
      <p:transition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774B01B4-D654-6843-E9D3-1DAB75A510B2}"/>
              </a:ext>
            </a:extLst>
          </p:cNvPr>
          <p:cNvGrpSpPr/>
          <p:nvPr/>
        </p:nvGrpSpPr>
        <p:grpSpPr>
          <a:xfrm>
            <a:off x="-6731877" y="0"/>
            <a:ext cx="9787336" cy="6858000"/>
            <a:chOff x="2328039" y="0"/>
            <a:chExt cx="9787336" cy="6858000"/>
          </a:xfrm>
        </p:grpSpPr>
        <p:sp>
          <p:nvSpPr>
            <p:cNvPr id="4" name="Parallelogram 3">
              <a:extLst>
                <a:ext uri="{FF2B5EF4-FFF2-40B4-BE49-F238E27FC236}">
                  <a16:creationId xmlns:a16="http://schemas.microsoft.com/office/drawing/2014/main" id="{2D5F313B-ABA5-807E-642F-4A15F049EA68}"/>
                </a:ext>
              </a:extLst>
            </p:cNvPr>
            <p:cNvSpPr/>
            <p:nvPr/>
          </p:nvSpPr>
          <p:spPr>
            <a:xfrm>
              <a:off x="2328039" y="0"/>
              <a:ext cx="2992399" cy="6858000"/>
            </a:xfrm>
            <a:prstGeom prst="parallelogram">
              <a:avLst/>
            </a:prstGeom>
            <a:solidFill>
              <a:srgbClr val="72A7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MARS</a:t>
              </a:r>
              <a:endParaRPr lang="en-NL" dirty="0"/>
            </a:p>
          </p:txBody>
        </p:sp>
        <p:sp>
          <p:nvSpPr>
            <p:cNvPr id="5" name="Parallelogram 4">
              <a:extLst>
                <a:ext uri="{FF2B5EF4-FFF2-40B4-BE49-F238E27FC236}">
                  <a16:creationId xmlns:a16="http://schemas.microsoft.com/office/drawing/2014/main" id="{DA25B893-7B5C-F199-BF0D-4360A139AC8F}"/>
                </a:ext>
              </a:extLst>
            </p:cNvPr>
            <p:cNvSpPr/>
            <p:nvPr/>
          </p:nvSpPr>
          <p:spPr>
            <a:xfrm>
              <a:off x="4593018" y="0"/>
              <a:ext cx="2992399" cy="6858000"/>
            </a:xfrm>
            <a:prstGeom prst="parallelogram">
              <a:avLst/>
            </a:prstGeom>
            <a:solidFill>
              <a:srgbClr val="93BF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VENUS</a:t>
              </a:r>
              <a:endParaRPr lang="en-NL" sz="3600" dirty="0"/>
            </a:p>
          </p:txBody>
        </p:sp>
        <p:sp>
          <p:nvSpPr>
            <p:cNvPr id="6" name="Parallelogram 5">
              <a:extLst>
                <a:ext uri="{FF2B5EF4-FFF2-40B4-BE49-F238E27FC236}">
                  <a16:creationId xmlns:a16="http://schemas.microsoft.com/office/drawing/2014/main" id="{0CA50F03-3D9B-1050-1F00-6603AC542E42}"/>
                </a:ext>
              </a:extLst>
            </p:cNvPr>
            <p:cNvSpPr/>
            <p:nvPr/>
          </p:nvSpPr>
          <p:spPr>
            <a:xfrm>
              <a:off x="6857997" y="0"/>
              <a:ext cx="2992399" cy="6858000"/>
            </a:xfrm>
            <a:prstGeom prst="parallelogram">
              <a:avLst/>
            </a:prstGeom>
            <a:solidFill>
              <a:srgbClr val="BDCC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MOON</a:t>
              </a:r>
              <a:endParaRPr lang="en-NL" sz="3600" dirty="0"/>
            </a:p>
          </p:txBody>
        </p:sp>
        <p:sp>
          <p:nvSpPr>
            <p:cNvPr id="7" name="Parallelogram 6">
              <a:extLst>
                <a:ext uri="{FF2B5EF4-FFF2-40B4-BE49-F238E27FC236}">
                  <a16:creationId xmlns:a16="http://schemas.microsoft.com/office/drawing/2014/main" id="{63A99ADD-ECB0-2B4B-E83C-AF3CCBC4C698}"/>
                </a:ext>
              </a:extLst>
            </p:cNvPr>
            <p:cNvSpPr/>
            <p:nvPr/>
          </p:nvSpPr>
          <p:spPr>
            <a:xfrm>
              <a:off x="9122976" y="0"/>
              <a:ext cx="2992399" cy="6858000"/>
            </a:xfrm>
            <a:prstGeom prst="parallelogram">
              <a:avLst/>
            </a:prstGeom>
            <a:solidFill>
              <a:srgbClr val="EEE9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SUN</a:t>
              </a:r>
              <a:endParaRPr lang="en-NL" sz="3600" dirty="0"/>
            </a:p>
          </p:txBody>
        </p:sp>
      </p:grpSp>
      <p:sp>
        <p:nvSpPr>
          <p:cNvPr id="2" name="Parallelogram 1">
            <a:extLst>
              <a:ext uri="{FF2B5EF4-FFF2-40B4-BE49-F238E27FC236}">
                <a16:creationId xmlns:a16="http://schemas.microsoft.com/office/drawing/2014/main" id="{D6B63CD2-6EB9-09AF-51B3-7AAE16020FD5}"/>
              </a:ext>
            </a:extLst>
          </p:cNvPr>
          <p:cNvSpPr/>
          <p:nvPr/>
        </p:nvSpPr>
        <p:spPr>
          <a:xfrm>
            <a:off x="63060" y="0"/>
            <a:ext cx="2992399" cy="6858000"/>
          </a:xfrm>
          <a:prstGeom prst="parallelogram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b="1" dirty="0">
                <a:latin typeface="Eras Bold ITC" panose="020F0502020204030204" pitchFamily="34" charset="0"/>
                <a:cs typeface="Eras Bold ITC" panose="020F0502020204030204" pitchFamily="34" charset="0"/>
              </a:rPr>
              <a:t>EARTH</a:t>
            </a:r>
            <a:endParaRPr lang="en-NL" b="1" dirty="0">
              <a:latin typeface="Eras Bold ITC" panose="020F0502020204030204" pitchFamily="34" charset="0"/>
              <a:cs typeface="Eras Bold ITC" panose="020F0502020204030204" pitchFamily="34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Earth">
                <a:extLst>
                  <a:ext uri="{FF2B5EF4-FFF2-40B4-BE49-F238E27FC236}">
                    <a16:creationId xmlns:a16="http://schemas.microsoft.com/office/drawing/2014/main" id="{C491126F-48C7-7568-7A54-657809FADB0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41245835"/>
                  </p:ext>
                </p:extLst>
              </p:nvPr>
            </p:nvGraphicFramePr>
            <p:xfrm>
              <a:off x="11614601" y="6352716"/>
              <a:ext cx="3795259" cy="379525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795259" cy="3795258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x="-644306" ay="-3573634" az="55716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7654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Earth">
                <a:extLst>
                  <a:ext uri="{FF2B5EF4-FFF2-40B4-BE49-F238E27FC236}">
                    <a16:creationId xmlns:a16="http://schemas.microsoft.com/office/drawing/2014/main" id="{C491126F-48C7-7568-7A54-657809FADB0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14601" y="6352716"/>
                <a:ext cx="3795259" cy="379525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730665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0">
        <p159:morph option="byObject"/>
      </p:transition>
    </mc:Choice>
    <mc:Fallback>
      <p:transition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774B01B4-D654-6843-E9D3-1DAB75A510B2}"/>
              </a:ext>
            </a:extLst>
          </p:cNvPr>
          <p:cNvGrpSpPr/>
          <p:nvPr/>
        </p:nvGrpSpPr>
        <p:grpSpPr>
          <a:xfrm>
            <a:off x="-6731877" y="0"/>
            <a:ext cx="9787336" cy="6858000"/>
            <a:chOff x="2328039" y="0"/>
            <a:chExt cx="9787336" cy="6858000"/>
          </a:xfrm>
        </p:grpSpPr>
        <p:sp>
          <p:nvSpPr>
            <p:cNvPr id="4" name="Parallelogram 3">
              <a:extLst>
                <a:ext uri="{FF2B5EF4-FFF2-40B4-BE49-F238E27FC236}">
                  <a16:creationId xmlns:a16="http://schemas.microsoft.com/office/drawing/2014/main" id="{2D5F313B-ABA5-807E-642F-4A15F049EA68}"/>
                </a:ext>
              </a:extLst>
            </p:cNvPr>
            <p:cNvSpPr/>
            <p:nvPr/>
          </p:nvSpPr>
          <p:spPr>
            <a:xfrm>
              <a:off x="2328039" y="0"/>
              <a:ext cx="2992399" cy="6858000"/>
            </a:xfrm>
            <a:prstGeom prst="parallelogram">
              <a:avLst/>
            </a:prstGeom>
            <a:solidFill>
              <a:srgbClr val="72A7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MARS</a:t>
              </a:r>
              <a:endParaRPr lang="en-NL" dirty="0"/>
            </a:p>
          </p:txBody>
        </p:sp>
        <p:sp>
          <p:nvSpPr>
            <p:cNvPr id="5" name="Parallelogram 4">
              <a:extLst>
                <a:ext uri="{FF2B5EF4-FFF2-40B4-BE49-F238E27FC236}">
                  <a16:creationId xmlns:a16="http://schemas.microsoft.com/office/drawing/2014/main" id="{DA25B893-7B5C-F199-BF0D-4360A139AC8F}"/>
                </a:ext>
              </a:extLst>
            </p:cNvPr>
            <p:cNvSpPr/>
            <p:nvPr/>
          </p:nvSpPr>
          <p:spPr>
            <a:xfrm>
              <a:off x="4593018" y="0"/>
              <a:ext cx="2992399" cy="6858000"/>
            </a:xfrm>
            <a:prstGeom prst="parallelogram">
              <a:avLst/>
            </a:prstGeom>
            <a:solidFill>
              <a:srgbClr val="93BF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VENUS</a:t>
              </a:r>
              <a:endParaRPr lang="en-NL" sz="3600" dirty="0"/>
            </a:p>
          </p:txBody>
        </p:sp>
        <p:sp>
          <p:nvSpPr>
            <p:cNvPr id="6" name="Parallelogram 5">
              <a:extLst>
                <a:ext uri="{FF2B5EF4-FFF2-40B4-BE49-F238E27FC236}">
                  <a16:creationId xmlns:a16="http://schemas.microsoft.com/office/drawing/2014/main" id="{0CA50F03-3D9B-1050-1F00-6603AC542E42}"/>
                </a:ext>
              </a:extLst>
            </p:cNvPr>
            <p:cNvSpPr/>
            <p:nvPr/>
          </p:nvSpPr>
          <p:spPr>
            <a:xfrm>
              <a:off x="6857997" y="0"/>
              <a:ext cx="2992399" cy="6858000"/>
            </a:xfrm>
            <a:prstGeom prst="parallelogram">
              <a:avLst/>
            </a:prstGeom>
            <a:solidFill>
              <a:srgbClr val="BDCC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MOON</a:t>
              </a:r>
              <a:endParaRPr lang="en-NL" sz="3600" dirty="0"/>
            </a:p>
          </p:txBody>
        </p:sp>
        <p:sp>
          <p:nvSpPr>
            <p:cNvPr id="7" name="Parallelogram 6">
              <a:extLst>
                <a:ext uri="{FF2B5EF4-FFF2-40B4-BE49-F238E27FC236}">
                  <a16:creationId xmlns:a16="http://schemas.microsoft.com/office/drawing/2014/main" id="{63A99ADD-ECB0-2B4B-E83C-AF3CCBC4C698}"/>
                </a:ext>
              </a:extLst>
            </p:cNvPr>
            <p:cNvSpPr/>
            <p:nvPr/>
          </p:nvSpPr>
          <p:spPr>
            <a:xfrm>
              <a:off x="9122976" y="0"/>
              <a:ext cx="2992399" cy="6858000"/>
            </a:xfrm>
            <a:prstGeom prst="parallelogram">
              <a:avLst/>
            </a:prstGeom>
            <a:solidFill>
              <a:srgbClr val="EEE9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SUN</a:t>
              </a:r>
              <a:endParaRPr lang="en-NL" sz="3600" dirty="0"/>
            </a:p>
          </p:txBody>
        </p:sp>
      </p:grpSp>
      <p:sp>
        <p:nvSpPr>
          <p:cNvPr id="2" name="Parallelogram 1">
            <a:extLst>
              <a:ext uri="{FF2B5EF4-FFF2-40B4-BE49-F238E27FC236}">
                <a16:creationId xmlns:a16="http://schemas.microsoft.com/office/drawing/2014/main" id="{D6B63CD2-6EB9-09AF-51B3-7AAE16020FD5}"/>
              </a:ext>
            </a:extLst>
          </p:cNvPr>
          <p:cNvSpPr/>
          <p:nvPr/>
        </p:nvSpPr>
        <p:spPr>
          <a:xfrm>
            <a:off x="63060" y="0"/>
            <a:ext cx="2992399" cy="6858000"/>
          </a:xfrm>
          <a:prstGeom prst="parallelogram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b="1" dirty="0">
                <a:latin typeface="Eras Bold ITC" panose="020F0502020204030204" pitchFamily="34" charset="0"/>
                <a:cs typeface="Eras Bold ITC" panose="020F0502020204030204" pitchFamily="34" charset="0"/>
              </a:rPr>
              <a:t>EARTH</a:t>
            </a:r>
            <a:endParaRPr lang="en-NL" b="1" dirty="0">
              <a:latin typeface="Eras Bold ITC" panose="020F0502020204030204" pitchFamily="34" charset="0"/>
              <a:cs typeface="Eras Bold ITC" panose="020F0502020204030204" pitchFamily="34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Earth">
                <a:extLst>
                  <a:ext uri="{FF2B5EF4-FFF2-40B4-BE49-F238E27FC236}">
                    <a16:creationId xmlns:a16="http://schemas.microsoft.com/office/drawing/2014/main" id="{C491126F-48C7-7568-7A54-657809FADB02}"/>
                  </a:ext>
                </a:extLst>
              </p:cNvPr>
              <p:cNvGraphicFramePr/>
              <p:nvPr/>
            </p:nvGraphicFramePr>
            <p:xfrm>
              <a:off x="9273943" y="4005256"/>
              <a:ext cx="4333200" cy="383245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333200" cy="3832457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7654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Earth">
                <a:extLst>
                  <a:ext uri="{FF2B5EF4-FFF2-40B4-BE49-F238E27FC236}">
                    <a16:creationId xmlns:a16="http://schemas.microsoft.com/office/drawing/2014/main" id="{C491126F-48C7-7568-7A54-657809FADB0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73943" y="4005256"/>
                <a:ext cx="4333200" cy="383245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61060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0">
        <p159:morph option="byObject"/>
      </p:transition>
    </mc:Choice>
    <mc:Fallback>
      <p:transition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774B01B4-D654-6843-E9D3-1DAB75A510B2}"/>
              </a:ext>
            </a:extLst>
          </p:cNvPr>
          <p:cNvGrpSpPr/>
          <p:nvPr/>
        </p:nvGrpSpPr>
        <p:grpSpPr>
          <a:xfrm>
            <a:off x="-6731877" y="0"/>
            <a:ext cx="9787336" cy="6858000"/>
            <a:chOff x="2328039" y="0"/>
            <a:chExt cx="9787336" cy="6858000"/>
          </a:xfrm>
        </p:grpSpPr>
        <p:sp>
          <p:nvSpPr>
            <p:cNvPr id="4" name="Parallelogram 3">
              <a:extLst>
                <a:ext uri="{FF2B5EF4-FFF2-40B4-BE49-F238E27FC236}">
                  <a16:creationId xmlns:a16="http://schemas.microsoft.com/office/drawing/2014/main" id="{2D5F313B-ABA5-807E-642F-4A15F049EA68}"/>
                </a:ext>
              </a:extLst>
            </p:cNvPr>
            <p:cNvSpPr/>
            <p:nvPr/>
          </p:nvSpPr>
          <p:spPr>
            <a:xfrm>
              <a:off x="2328039" y="0"/>
              <a:ext cx="2992399" cy="6858000"/>
            </a:xfrm>
            <a:prstGeom prst="parallelogram">
              <a:avLst/>
            </a:prstGeom>
            <a:solidFill>
              <a:srgbClr val="72A7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MARS</a:t>
              </a:r>
              <a:endParaRPr lang="en-NL" dirty="0"/>
            </a:p>
          </p:txBody>
        </p:sp>
        <p:sp>
          <p:nvSpPr>
            <p:cNvPr id="5" name="Parallelogram 4">
              <a:extLst>
                <a:ext uri="{FF2B5EF4-FFF2-40B4-BE49-F238E27FC236}">
                  <a16:creationId xmlns:a16="http://schemas.microsoft.com/office/drawing/2014/main" id="{DA25B893-7B5C-F199-BF0D-4360A139AC8F}"/>
                </a:ext>
              </a:extLst>
            </p:cNvPr>
            <p:cNvSpPr/>
            <p:nvPr/>
          </p:nvSpPr>
          <p:spPr>
            <a:xfrm>
              <a:off x="4593018" y="0"/>
              <a:ext cx="2992399" cy="6858000"/>
            </a:xfrm>
            <a:prstGeom prst="parallelogram">
              <a:avLst/>
            </a:prstGeom>
            <a:solidFill>
              <a:srgbClr val="93BF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VENUS</a:t>
              </a:r>
              <a:endParaRPr lang="en-NL" sz="3600" dirty="0"/>
            </a:p>
          </p:txBody>
        </p:sp>
        <p:sp>
          <p:nvSpPr>
            <p:cNvPr id="6" name="Parallelogram 5">
              <a:extLst>
                <a:ext uri="{FF2B5EF4-FFF2-40B4-BE49-F238E27FC236}">
                  <a16:creationId xmlns:a16="http://schemas.microsoft.com/office/drawing/2014/main" id="{0CA50F03-3D9B-1050-1F00-6603AC542E42}"/>
                </a:ext>
              </a:extLst>
            </p:cNvPr>
            <p:cNvSpPr/>
            <p:nvPr/>
          </p:nvSpPr>
          <p:spPr>
            <a:xfrm>
              <a:off x="6857997" y="0"/>
              <a:ext cx="2992399" cy="6858000"/>
            </a:xfrm>
            <a:prstGeom prst="parallelogram">
              <a:avLst/>
            </a:prstGeom>
            <a:solidFill>
              <a:srgbClr val="BDCC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MOON</a:t>
              </a:r>
              <a:endParaRPr lang="en-NL" sz="3600" dirty="0"/>
            </a:p>
          </p:txBody>
        </p:sp>
        <p:sp>
          <p:nvSpPr>
            <p:cNvPr id="7" name="Parallelogram 6">
              <a:extLst>
                <a:ext uri="{FF2B5EF4-FFF2-40B4-BE49-F238E27FC236}">
                  <a16:creationId xmlns:a16="http://schemas.microsoft.com/office/drawing/2014/main" id="{63A99ADD-ECB0-2B4B-E83C-AF3CCBC4C698}"/>
                </a:ext>
              </a:extLst>
            </p:cNvPr>
            <p:cNvSpPr/>
            <p:nvPr/>
          </p:nvSpPr>
          <p:spPr>
            <a:xfrm>
              <a:off x="9122976" y="0"/>
              <a:ext cx="2992399" cy="6858000"/>
            </a:xfrm>
            <a:prstGeom prst="parallelogram">
              <a:avLst/>
            </a:prstGeom>
            <a:solidFill>
              <a:srgbClr val="EEE9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3600" b="1" dirty="0">
                  <a:latin typeface="Eras Bold ITC" panose="020F0502020204030204" pitchFamily="34" charset="0"/>
                  <a:cs typeface="Eras Bold ITC" panose="020F0502020204030204" pitchFamily="34" charset="0"/>
                </a:rPr>
                <a:t>SUN</a:t>
              </a:r>
              <a:endParaRPr lang="en-NL" sz="3600" dirty="0"/>
            </a:p>
          </p:txBody>
        </p:sp>
      </p:grpSp>
      <p:sp>
        <p:nvSpPr>
          <p:cNvPr id="2" name="Parallelogram 1">
            <a:extLst>
              <a:ext uri="{FF2B5EF4-FFF2-40B4-BE49-F238E27FC236}">
                <a16:creationId xmlns:a16="http://schemas.microsoft.com/office/drawing/2014/main" id="{D6B63CD2-6EB9-09AF-51B3-7AAE16020FD5}"/>
              </a:ext>
            </a:extLst>
          </p:cNvPr>
          <p:cNvSpPr/>
          <p:nvPr/>
        </p:nvSpPr>
        <p:spPr>
          <a:xfrm>
            <a:off x="63060" y="0"/>
            <a:ext cx="2992399" cy="6858000"/>
          </a:xfrm>
          <a:prstGeom prst="parallelogram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3600" b="1" dirty="0">
                <a:latin typeface="Eras Bold ITC" panose="020F0502020204030204" pitchFamily="34" charset="0"/>
                <a:cs typeface="Eras Bold ITC" panose="020F0502020204030204" pitchFamily="34" charset="0"/>
              </a:rPr>
              <a:t>EARTH</a:t>
            </a:r>
            <a:endParaRPr lang="en-NL" b="1" dirty="0">
              <a:latin typeface="Eras Bold ITC" panose="020F0502020204030204" pitchFamily="34" charset="0"/>
              <a:cs typeface="Eras Bold ITC" panose="020F0502020204030204" pitchFamily="34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Earth">
                <a:extLst>
                  <a:ext uri="{FF2B5EF4-FFF2-40B4-BE49-F238E27FC236}">
                    <a16:creationId xmlns:a16="http://schemas.microsoft.com/office/drawing/2014/main" id="{C491126F-48C7-7568-7A54-657809FADB02}"/>
                  </a:ext>
                </a:extLst>
              </p:cNvPr>
              <p:cNvGraphicFramePr/>
              <p:nvPr/>
            </p:nvGraphicFramePr>
            <p:xfrm>
              <a:off x="9273943" y="4005256"/>
              <a:ext cx="4333200" cy="383245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333200" cy="3832457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7654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Earth">
                <a:extLst>
                  <a:ext uri="{FF2B5EF4-FFF2-40B4-BE49-F238E27FC236}">
                    <a16:creationId xmlns:a16="http://schemas.microsoft.com/office/drawing/2014/main" id="{C491126F-48C7-7568-7A54-657809FADB0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73943" y="4005256"/>
                <a:ext cx="4333200" cy="3832457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6B2EA61A-772F-185D-7945-FDD9DA62E817}"/>
              </a:ext>
            </a:extLst>
          </p:cNvPr>
          <p:cNvSpPr txBox="1"/>
          <p:nvPr/>
        </p:nvSpPr>
        <p:spPr>
          <a:xfrm>
            <a:off x="3580039" y="7004276"/>
            <a:ext cx="6183086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Lorem ipsum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dolor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sit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amet</a:t>
            </a:r>
            <a:endParaRPr lang="en-GB" sz="2400" cap="all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Donec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quam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felis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ultricies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nec</a:t>
            </a:r>
            <a:endParaRPr lang="en-GB" sz="2400" cap="all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Cum sociis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natoque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penatibus</a:t>
            </a:r>
            <a:endParaRPr lang="en-GB" sz="2400" cap="all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Aenean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commodo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ligula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v"/>
            </a:pP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nascetur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ridiculus</a:t>
            </a:r>
            <a:r>
              <a:rPr lang="en-GB" sz="2400" cap="all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2400" cap="all" dirty="0" err="1">
                <a:latin typeface="Aharoni" panose="02010803020104030203" pitchFamily="2" charset="-79"/>
                <a:cs typeface="Aharoni" panose="02010803020104030203" pitchFamily="2" charset="-79"/>
              </a:rPr>
              <a:t>mus</a:t>
            </a:r>
            <a:endParaRPr lang="en-NL" sz="2400" cap="all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252870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0">
        <p159:morph option="byObject"/>
      </p:transition>
    </mc:Choice>
    <mc:Fallback>
      <p:transition spd="slow" advTm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170</Words>
  <Application>Microsoft Macintosh PowerPoint</Application>
  <PresentationFormat>Widescreen</PresentationFormat>
  <Paragraphs>88</Paragraphs>
  <Slides>14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Aharoni</vt:lpstr>
      <vt:lpstr>Arial</vt:lpstr>
      <vt:lpstr>Calibri</vt:lpstr>
      <vt:lpstr>Calibri Light</vt:lpstr>
      <vt:lpstr>Eras Bold ITC</vt:lpstr>
      <vt:lpstr>Wingdings</vt:lpstr>
      <vt:lpstr>Office Theme</vt:lpstr>
      <vt:lpstr>Astronomy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Rodrigues Giraldo, S. (Sergio)</dc:creator>
  <cp:lastModifiedBy>Rodrigues Giraldo, S. (Sergio)</cp:lastModifiedBy>
  <cp:revision>3</cp:revision>
  <dcterms:created xsi:type="dcterms:W3CDTF">2023-02-25T13:12:30Z</dcterms:created>
  <dcterms:modified xsi:type="dcterms:W3CDTF">2023-02-25T14:08:09Z</dcterms:modified>
</cp:coreProperties>
</file>

<file path=docProps/thumbnail.jpeg>
</file>